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1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0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E1ED-A477-47A3-82FF-2791FE180896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0F577-0C65-4D12-BDAF-226AC0DE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81200" y="22098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H.R.3410 (Critical Infrastructure Protection Act) (CIPA)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CIPA directs and empowers the Department of Homeland Security to harden and protect our critical infrastructure including power production, generation, and distribution systems.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To Amend The Homeland Security Act of 2002 To Secure Critical Infrastructure Against Electromagnetic Pulses, And For Other Purposes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October 30, 2013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Referred to the Subcommittee on Cybersecurity, Infrastructure Protection, and Security Technologies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322734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29097" y="24384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H.R.3410 (Critical Infrastructure Protection Act) (CIPA)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12/01/2014 Passed/agreed to in House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12/02/2014 Received in the Senate and Read twice and referred to the Committee on Homeland Security and Governmental Affairs.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Rejected by Senate, Died in Committee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Reintroduced as H.R.1073 – CIPA Rep. Franks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420143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29097" y="22098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H.R.1073 – CIPA Rep. Franks, Trent [R-AZ-8] (Introduced 02/25/2015) 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House - Homeland Security | Senate - Homeland Security and Governmental Affairs.  Committee Reports: H. Rept. 114-240 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June 25, 2015 Passed Committee on Homeland Security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S. 1846 Critical Infrastructure Protection Act of 2015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As ordered reported by the Senate Committee on Homeland Security and Governmental Affairs on July 29, 2015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S.1846: 11/17/2015 Received in the Senate and Read twice and referred to the Committee on Homeland Security and Governmental Affairs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Arial"/>
                <a:ea typeface="Geneva" charset="-128"/>
              </a:rPr>
              <a:t>S.1846: 5/09/2016 Placed on Senate Legislative Calendar under General Orders. Calendar No. 457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131869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  <p:pic>
        <p:nvPicPr>
          <p:cNvPr id="1026" name="Picture 2" descr="C:\Users\Mike\AppData\Local\Microsoft\Windows\Temporary Internet Files\Content.IE5\21XSTLAN\EE1A6235 (3)_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362200"/>
            <a:ext cx="5391150" cy="35941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6000" y="6019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Arial" pitchFamily="34" charset="0"/>
                <a:cs typeface="Arial" pitchFamily="34" charset="0"/>
              </a:rPr>
              <a:t>Dr. George Baker, Dr. Peter Pry, Michael Caruso Testifying Before U.S. Congress</a:t>
            </a:r>
          </a:p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Photo By Ashton Bingham</a:t>
            </a:r>
          </a:p>
        </p:txBody>
      </p:sp>
    </p:spTree>
    <p:extLst>
      <p:ext uri="{BB962C8B-B14F-4D97-AF65-F5344CB8AC3E}">
        <p14:creationId xmlns:p14="http://schemas.microsoft.com/office/powerpoint/2010/main" val="259804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29097" y="2438400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NewCenturySchlbk-Roman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National Defense Authorization Act for Fiscal Year 2016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31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NewCenturySchlbk-Roman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Reestablishment of EMP Commission Amendment offered by Rep. Trent Franks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31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NewCenturySchlbk-Roman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Senate Bill S. 1356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31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11/25/2015 Became Public Law No: 114-92.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31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31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Sec. 1089. Reestablishment of Commission to Assess the Threat to the United States from Electromagnetic Pulse Attack.</a:t>
            </a:r>
            <a:endParaRPr lang="en-US" sz="31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209785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29097" y="2438400"/>
            <a:ext cx="82296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NewCenturySchlbk-Roman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Action By: House Energy and Commerce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H.R.2244 - To establish a Strategic Transformer Reserve program, and for other purposes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House - Energy and Commerce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333333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05/15/2015 Referred to the Subcommittee on Energy and Power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19750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8305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Black" pitchFamily="34" charset="0"/>
              </a:rPr>
              <a:t>Specifications &amp; Legislation</a:t>
            </a:r>
            <a:endParaRPr lang="en-US" sz="40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29097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U.S. Congress: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H.R.2402 - Protecting Critical Infrastructure Act (AKA Shield Act)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6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Rep. Franks, Trent [R-AZ-8] (Introduced 02/25/2015) </a:t>
            </a: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6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House - Energy and Commerce </a:t>
            </a:r>
            <a:endParaRPr lang="en-US" sz="26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endParaRPr lang="en-US" sz="26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NewCenturySchlbk-Roman"/>
              </a:rPr>
              <a:t>05/22/2015 Referred to the Subcommittee on Energy and Power</a:t>
            </a:r>
            <a:endParaRPr lang="en-US" sz="26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04800"/>
            <a:ext cx="457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762000"/>
            <a:ext cx="8153400" cy="228600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HEMP /IEMI Facility Design </a:t>
            </a:r>
          </a:p>
        </p:txBody>
      </p:sp>
      <p:sp>
        <p:nvSpPr>
          <p:cNvPr id="7" name="Right Triangle 6"/>
          <p:cNvSpPr/>
          <p:nvPr/>
        </p:nvSpPr>
        <p:spPr>
          <a:xfrm rot="16200000">
            <a:off x="2133600" y="533400"/>
            <a:ext cx="152400" cy="304800"/>
          </a:xfrm>
          <a:prstGeom prst="rtTriangl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Michael A. Caruso</a:t>
            </a:r>
          </a:p>
        </p:txBody>
      </p:sp>
    </p:spTree>
    <p:extLst>
      <p:ext uri="{BB962C8B-B14F-4D97-AF65-F5344CB8AC3E}">
        <p14:creationId xmlns:p14="http://schemas.microsoft.com/office/powerpoint/2010/main" val="184411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Geneva</vt:lpstr>
      <vt:lpstr>NewCenturySchlbk-Roman</vt:lpstr>
      <vt:lpstr>Times New Roman</vt:lpstr>
      <vt:lpstr>Office Theme</vt:lpstr>
      <vt:lpstr>Specifications &amp; Legislation</vt:lpstr>
      <vt:lpstr>Specifications &amp; Legislation</vt:lpstr>
      <vt:lpstr>Specifications &amp; Legislation</vt:lpstr>
      <vt:lpstr>Specifications &amp; Legislation</vt:lpstr>
      <vt:lpstr>Specifications &amp; Legislation</vt:lpstr>
      <vt:lpstr>Specifications &amp; Legislation</vt:lpstr>
      <vt:lpstr>Specifications &amp; Legislation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Specifications &amp; Legislation</dc:title>
  <dc:creator>MIchael Caruso</dc:creator>
  <cp:lastModifiedBy>MIchael Caruso</cp:lastModifiedBy>
  <cp:revision>1</cp:revision>
  <dcterms:created xsi:type="dcterms:W3CDTF">2016-07-18T17:36:38Z</dcterms:created>
  <dcterms:modified xsi:type="dcterms:W3CDTF">2016-07-18T17:37:05Z</dcterms:modified>
</cp:coreProperties>
</file>